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85169"/>
  </p:normalViewPr>
  <p:slideViewPr>
    <p:cSldViewPr snapToGrid="0" snapToObjects="1">
      <p:cViewPr varScale="1">
        <p:scale>
          <a:sx n="75" d="100"/>
          <a:sy n="75" d="100"/>
        </p:scale>
        <p:origin x="97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inadhsiva/edxibm/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inadhsiva/edxibm/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inadhsiva/edxibm/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rinadhsiva/edxibm/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inadhsiva/edxibm/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inadhsiva/edxibm/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inadhsiva/edxibm/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Rani </a:t>
            </a:r>
            <a:r>
              <a:rPr lang="en-US" dirty="0" err="1">
                <a:solidFill>
                  <a:schemeClr val="bg2"/>
                </a:solidFill>
                <a:latin typeface="Abadi"/>
                <a:ea typeface="SF Pro" pitchFamily="2" charset="0"/>
                <a:cs typeface="SF Pro" pitchFamily="2" charset="0"/>
              </a:rPr>
              <a:t>Srinadh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551044" cy="4616745"/>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https://github.com/Srinadhsiva/edxibm/blob/main/Data%20Wrangling.ipynb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https://github.com/Srinadhsiva/edxibm/blob/main/EDA%20with%20Data%20Visualization.ipynb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0040" y="1249680"/>
            <a:ext cx="11353800" cy="517753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 </a:t>
            </a:r>
            <a:r>
              <a:rPr lang="en-US" sz="2200" dirty="0">
                <a:solidFill>
                  <a:schemeClr val="accent3">
                    <a:lumMod val="25000"/>
                  </a:schemeClr>
                </a:solidFill>
                <a:latin typeface="Abadi"/>
                <a:hlinkClick r:id="rId3"/>
              </a:rPr>
              <a:t>https://github.com/Srinadhsiva/edxibm/blob/main/EDA%20with%20SQL.ipynb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https://github.com/Srinadhsiva/edxibm/blob/main/app.py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https://github.com/Srinadhsiva/edxibm/blob/main/Machine%20Learning%20Prediction.ipynb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05904" cy="437729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https://github.com/Srinadhsiva/edxibm/blob/main/Data%20Collection%20API.ipynb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7"/>
            <a:ext cx="4740090" cy="477883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https://github.com/Srinadhsiva/edxibm/blob/main/Data%20Collection%20with%20Web%20Scraping.ipynb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1634</TotalTime>
  <Words>1791</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RANI SRINADH</cp:lastModifiedBy>
  <cp:revision>201</cp:revision>
  <dcterms:created xsi:type="dcterms:W3CDTF">2021-04-29T18:58:34Z</dcterms:created>
  <dcterms:modified xsi:type="dcterms:W3CDTF">2024-05-24T03:43:30Z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